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7" r:id="rId3"/>
    <p:sldId id="256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29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A1682-4389-45CE-9A91-942F021B4B11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3583E-F329-4F76-AE23-000EE298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На прошлом уроке мы делали из пластилина петушка. Сегодня мы будем делать аппликацию из бумаги. Что такое аппликация?</a:t>
            </a:r>
          </a:p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99F2E1A3-DCBE-42E4-9C05-A2EFAB32A19B}" type="slidenum">
              <a:rPr lang="ru-RU" altLang="ru-RU">
                <a:solidFill>
                  <a:prstClr val="black"/>
                </a:solidFill>
                <a:latin typeface="Arial" pitchFamily="34" charset="0"/>
              </a:rPr>
              <a:pPr/>
              <a:t>2</a:t>
            </a:fld>
            <a:endParaRPr lang="ru-RU" altLang="ru-RU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4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93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36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1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4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97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13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94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2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66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87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2D7B5-333B-4F47-99FE-49CDF425670B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454E6-6501-45AD-8CFA-DF41B6C8EA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78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ЁЛОЧКА НАША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294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84"/>
            <a:ext cx="9115400" cy="6848516"/>
          </a:xfrm>
        </p:spPr>
      </p:pic>
    </p:spTree>
    <p:extLst>
      <p:ext uri="{BB962C8B-B14F-4D97-AF65-F5344CB8AC3E}">
        <p14:creationId xmlns:p14="http://schemas.microsoft.com/office/powerpoint/2010/main" val="775361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370"/>
            <a:ext cx="5184576" cy="6916618"/>
          </a:xfrm>
        </p:spPr>
      </p:pic>
    </p:spTree>
    <p:extLst>
      <p:ext uri="{BB962C8B-B14F-4D97-AF65-F5344CB8AC3E}">
        <p14:creationId xmlns:p14="http://schemas.microsoft.com/office/powerpoint/2010/main" val="369032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32656"/>
            <a:ext cx="792961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Приготовь к уроку: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71470" y="2285992"/>
            <a:ext cx="671514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  <a:defRPr/>
            </a:pPr>
            <a:r>
              <a:rPr lang="ru-RU" sz="4800" b="1" dirty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цветная бумага;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143248"/>
            <a:ext cx="585791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  <a:defRPr/>
            </a:pPr>
            <a:r>
              <a:rPr lang="ru-RU" sz="4800" b="1" dirty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цветной картон;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4000504"/>
            <a:ext cx="464343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  <a:defRPr/>
            </a:pPr>
            <a:r>
              <a:rPr lang="ru-RU" sz="4800" b="1" dirty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ножницы;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71470" y="4857760"/>
            <a:ext cx="37243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  <a:defRPr/>
            </a:pPr>
            <a:r>
              <a:rPr lang="ru-RU" sz="4800" b="1" dirty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клей.</a:t>
            </a:r>
          </a:p>
        </p:txBody>
      </p:sp>
      <p:pic>
        <p:nvPicPr>
          <p:cNvPr id="5127" name="Рисунок 10" descr="%C0%C4%C003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2124075"/>
            <a:ext cx="23114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Рисунок 11" descr="134497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000500"/>
            <a:ext cx="205105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Рисунок 12" descr="abo12nolezs9yb4h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4"/>
          <a:stretch>
            <a:fillRect/>
          </a:stretch>
        </p:blipFill>
        <p:spPr bwMode="auto">
          <a:xfrm>
            <a:off x="3652838" y="5135563"/>
            <a:ext cx="177165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Рисунок 13" descr="GP1660_b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13"/>
          <a:stretch>
            <a:fillRect/>
          </a:stretch>
        </p:blipFill>
        <p:spPr bwMode="auto">
          <a:xfrm>
            <a:off x="5802313" y="4281488"/>
            <a:ext cx="657225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31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71450"/>
            <a:ext cx="51406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4596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59" y="0"/>
            <a:ext cx="9179559" cy="6858000"/>
          </a:xfrm>
        </p:spPr>
      </p:pic>
    </p:spTree>
    <p:extLst>
      <p:ext uri="{BB962C8B-B14F-4D97-AF65-F5344CB8AC3E}">
        <p14:creationId xmlns:p14="http://schemas.microsoft.com/office/powerpoint/2010/main" val="147901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5628" cy="6858000"/>
          </a:xfrm>
        </p:spPr>
      </p:pic>
    </p:spTree>
    <p:extLst>
      <p:ext uri="{BB962C8B-B14F-4D97-AF65-F5344CB8AC3E}">
        <p14:creationId xmlns:p14="http://schemas.microsoft.com/office/powerpoint/2010/main" val="137219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60"/>
            <a:ext cx="9144000" cy="6837040"/>
          </a:xfrm>
        </p:spPr>
      </p:pic>
    </p:spTree>
    <p:extLst>
      <p:ext uri="{BB962C8B-B14F-4D97-AF65-F5344CB8AC3E}">
        <p14:creationId xmlns:p14="http://schemas.microsoft.com/office/powerpoint/2010/main" val="2844484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57"/>
            <a:ext cx="9144000" cy="6861657"/>
          </a:xfrm>
        </p:spPr>
      </p:pic>
    </p:spTree>
    <p:extLst>
      <p:ext uri="{BB962C8B-B14F-4D97-AF65-F5344CB8AC3E}">
        <p14:creationId xmlns:p14="http://schemas.microsoft.com/office/powerpoint/2010/main" val="48771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14"/>
            <a:ext cx="9144000" cy="6862014"/>
          </a:xfrm>
        </p:spPr>
      </p:pic>
    </p:spTree>
    <p:extLst>
      <p:ext uri="{BB962C8B-B14F-4D97-AF65-F5344CB8AC3E}">
        <p14:creationId xmlns:p14="http://schemas.microsoft.com/office/powerpoint/2010/main" val="307043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219317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Office PowerPoint</Application>
  <PresentationFormat>Экран (4:3)</PresentationFormat>
  <Paragraphs>8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ЁЛОЧКА НАША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мвидео</cp:lastModifiedBy>
  <cp:revision>4</cp:revision>
  <dcterms:created xsi:type="dcterms:W3CDTF">2014-12-16T18:09:28Z</dcterms:created>
  <dcterms:modified xsi:type="dcterms:W3CDTF">2017-11-29T16:53:00Z</dcterms:modified>
</cp:coreProperties>
</file>